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6"/>
  </p:notesMasterIdLst>
  <p:sldIdLst>
    <p:sldId id="256" r:id="rId9"/>
    <p:sldId id="292" r:id="rId10"/>
    <p:sldId id="304" r:id="rId11"/>
    <p:sldId id="309" r:id="rId12"/>
    <p:sldId id="308" r:id="rId13"/>
    <p:sldId id="305" r:id="rId14"/>
    <p:sldId id="30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0F8D6-5952-4BA9-B6FF-CC2661E7876B}" v="15" dt="2023-02-02T20:06:36.5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0360F8D6-5952-4BA9-B6FF-CC2661E7876B}"/>
    <pc:docChg chg="undo custSel addSld delSld modSld sldOrd">
      <pc:chgData name="Class, Caleb" userId="81c01ea6-bccc-4178-af5e-bb84e88c284b" providerId="ADAL" clId="{0360F8D6-5952-4BA9-B6FF-CC2661E7876B}" dt="2023-02-02T20:06:36.586" v="105" actId="47"/>
      <pc:docMkLst>
        <pc:docMk/>
      </pc:docMkLst>
      <pc:sldChg chg="modSp mod">
        <pc:chgData name="Class, Caleb" userId="81c01ea6-bccc-4178-af5e-bb84e88c284b" providerId="ADAL" clId="{0360F8D6-5952-4BA9-B6FF-CC2661E7876B}" dt="2023-02-02T18:17:13.494" v="35" actId="20577"/>
        <pc:sldMkLst>
          <pc:docMk/>
          <pc:sldMk cId="2831391183" sldId="256"/>
        </pc:sldMkLst>
        <pc:spChg chg="mod">
          <ac:chgData name="Class, Caleb" userId="81c01ea6-bccc-4178-af5e-bb84e88c284b" providerId="ADAL" clId="{0360F8D6-5952-4BA9-B6FF-CC2661E7876B}" dt="2023-02-02T18:17:13.494" v="35" actId="20577"/>
          <ac:spMkLst>
            <pc:docMk/>
            <pc:sldMk cId="2831391183" sldId="256"/>
            <ac:spMk id="2" creationId="{818070E7-5673-4DEE-BBC0-CE9F022A4A7A}"/>
          </ac:spMkLst>
        </pc:spChg>
      </pc:sldChg>
      <pc:sldChg chg="del">
        <pc:chgData name="Class, Caleb" userId="81c01ea6-bccc-4178-af5e-bb84e88c284b" providerId="ADAL" clId="{0360F8D6-5952-4BA9-B6FF-CC2661E7876B}" dt="2023-02-02T18:17:22.679" v="37" actId="47"/>
        <pc:sldMkLst>
          <pc:docMk/>
          <pc:sldMk cId="1038086429" sldId="291"/>
        </pc:sldMkLst>
      </pc:sldChg>
      <pc:sldChg chg="modSp add mod">
        <pc:chgData name="Class, Caleb" userId="81c01ea6-bccc-4178-af5e-bb84e88c284b" providerId="ADAL" clId="{0360F8D6-5952-4BA9-B6FF-CC2661E7876B}" dt="2023-02-02T18:17:25.226" v="39" actId="5793"/>
        <pc:sldMkLst>
          <pc:docMk/>
          <pc:sldMk cId="123935472" sldId="292"/>
        </pc:sldMkLst>
        <pc:spChg chg="mod">
          <ac:chgData name="Class, Caleb" userId="81c01ea6-bccc-4178-af5e-bb84e88c284b" providerId="ADAL" clId="{0360F8D6-5952-4BA9-B6FF-CC2661E7876B}" dt="2023-02-02T18:17:25.226" v="39" actId="5793"/>
          <ac:spMkLst>
            <pc:docMk/>
            <pc:sldMk cId="123935472" sldId="292"/>
            <ac:spMk id="7" creationId="{8AC0AAD5-60AD-46DC-B530-F6EB27B88EB2}"/>
          </ac:spMkLst>
        </pc:spChg>
      </pc:sldChg>
      <pc:sldChg chg="addSp modSp add mod modAnim">
        <pc:chgData name="Class, Caleb" userId="81c01ea6-bccc-4178-af5e-bb84e88c284b" providerId="ADAL" clId="{0360F8D6-5952-4BA9-B6FF-CC2661E7876B}" dt="2023-02-02T18:53:23.593" v="103"/>
        <pc:sldMkLst>
          <pc:docMk/>
          <pc:sldMk cId="2395922388" sldId="303"/>
        </pc:sldMkLst>
        <pc:spChg chg="mod">
          <ac:chgData name="Class, Caleb" userId="81c01ea6-bccc-4178-af5e-bb84e88c284b" providerId="ADAL" clId="{0360F8D6-5952-4BA9-B6FF-CC2661E7876B}" dt="2023-02-02T18:23:50.685" v="59" actId="20577"/>
          <ac:spMkLst>
            <pc:docMk/>
            <pc:sldMk cId="2395922388" sldId="303"/>
            <ac:spMk id="2" creationId="{2EE28A52-E833-F1EF-419C-9E96B2B2022A}"/>
          </ac:spMkLst>
        </pc:spChg>
        <pc:spChg chg="mod">
          <ac:chgData name="Class, Caleb" userId="81c01ea6-bccc-4178-af5e-bb84e88c284b" providerId="ADAL" clId="{0360F8D6-5952-4BA9-B6FF-CC2661E7876B}" dt="2023-02-02T18:53:18.287" v="101" actId="164"/>
          <ac:spMkLst>
            <pc:docMk/>
            <pc:sldMk cId="2395922388" sldId="303"/>
            <ac:spMk id="12" creationId="{7B9ACB4E-59AC-5E04-9FCB-FC9FC843B809}"/>
          </ac:spMkLst>
        </pc:spChg>
        <pc:spChg chg="mod">
          <ac:chgData name="Class, Caleb" userId="81c01ea6-bccc-4178-af5e-bb84e88c284b" providerId="ADAL" clId="{0360F8D6-5952-4BA9-B6FF-CC2661E7876B}" dt="2023-02-02T18:53:18.287" v="101" actId="164"/>
          <ac:spMkLst>
            <pc:docMk/>
            <pc:sldMk cId="2395922388" sldId="303"/>
            <ac:spMk id="13" creationId="{9E49BAA2-6911-A3D9-946E-E6A5B4B7B2B7}"/>
          </ac:spMkLst>
        </pc:spChg>
        <pc:grpChg chg="add mod">
          <ac:chgData name="Class, Caleb" userId="81c01ea6-bccc-4178-af5e-bb84e88c284b" providerId="ADAL" clId="{0360F8D6-5952-4BA9-B6FF-CC2661E7876B}" dt="2023-02-02T18:53:18.287" v="101" actId="164"/>
          <ac:grpSpMkLst>
            <pc:docMk/>
            <pc:sldMk cId="2395922388" sldId="303"/>
            <ac:grpSpMk id="3" creationId="{97F886C0-18D6-9E8E-3F1B-638064819B79}"/>
          </ac:grpSpMkLst>
        </pc:grpChg>
        <pc:picChg chg="mod">
          <ac:chgData name="Class, Caleb" userId="81c01ea6-bccc-4178-af5e-bb84e88c284b" providerId="ADAL" clId="{0360F8D6-5952-4BA9-B6FF-CC2661E7876B}" dt="2023-02-02T18:53:18.287" v="101" actId="164"/>
          <ac:picMkLst>
            <pc:docMk/>
            <pc:sldMk cId="2395922388" sldId="303"/>
            <ac:picMk id="11" creationId="{320B7B70-AC13-87F3-1BDE-027B211B4350}"/>
          </ac:picMkLst>
        </pc:picChg>
      </pc:sldChg>
      <pc:sldChg chg="addSp modSp add del mod modAnim">
        <pc:chgData name="Class, Caleb" userId="81c01ea6-bccc-4178-af5e-bb84e88c284b" providerId="ADAL" clId="{0360F8D6-5952-4BA9-B6FF-CC2661E7876B}" dt="2023-02-02T20:06:36.586" v="105" actId="47"/>
        <pc:sldMkLst>
          <pc:docMk/>
          <pc:sldMk cId="2238691964" sldId="304"/>
        </pc:sldMkLst>
        <pc:spChg chg="mod">
          <ac:chgData name="Class, Caleb" userId="81c01ea6-bccc-4178-af5e-bb84e88c284b" providerId="ADAL" clId="{0360F8D6-5952-4BA9-B6FF-CC2661E7876B}" dt="2023-02-02T18:18:49.560" v="44" actId="1076"/>
          <ac:spMkLst>
            <pc:docMk/>
            <pc:sldMk cId="2238691964" sldId="304"/>
            <ac:spMk id="5" creationId="{FFCD3F21-1932-4C9A-EA1A-4DE13F311956}"/>
          </ac:spMkLst>
        </pc:spChg>
        <pc:spChg chg="mod">
          <ac:chgData name="Class, Caleb" userId="81c01ea6-bccc-4178-af5e-bb84e88c284b" providerId="ADAL" clId="{0360F8D6-5952-4BA9-B6FF-CC2661E7876B}" dt="2023-02-02T18:20:13.176" v="49" actId="1076"/>
          <ac:spMkLst>
            <pc:docMk/>
            <pc:sldMk cId="2238691964" sldId="304"/>
            <ac:spMk id="7" creationId="{A8A72023-DC2D-B72D-C75E-83CCDE830C6E}"/>
          </ac:spMkLst>
        </pc:spChg>
        <pc:spChg chg="mod">
          <ac:chgData name="Class, Caleb" userId="81c01ea6-bccc-4178-af5e-bb84e88c284b" providerId="ADAL" clId="{0360F8D6-5952-4BA9-B6FF-CC2661E7876B}" dt="2023-02-02T18:18:49.560" v="44" actId="1076"/>
          <ac:spMkLst>
            <pc:docMk/>
            <pc:sldMk cId="2238691964" sldId="304"/>
            <ac:spMk id="9" creationId="{3E9D8795-B271-545E-FE7B-E5F9D6E54320}"/>
          </ac:spMkLst>
        </pc:spChg>
        <pc:spChg chg="add mod">
          <ac:chgData name="Class, Caleb" userId="81c01ea6-bccc-4178-af5e-bb84e88c284b" providerId="ADAL" clId="{0360F8D6-5952-4BA9-B6FF-CC2661E7876B}" dt="2023-02-02T18:20:33" v="54" actId="1076"/>
          <ac:spMkLst>
            <pc:docMk/>
            <pc:sldMk cId="2238691964" sldId="304"/>
            <ac:spMk id="12" creationId="{7BF63916-AE97-3511-B484-52460560482B}"/>
          </ac:spMkLst>
        </pc:spChg>
        <pc:picChg chg="add mod">
          <ac:chgData name="Class, Caleb" userId="81c01ea6-bccc-4178-af5e-bb84e88c284b" providerId="ADAL" clId="{0360F8D6-5952-4BA9-B6FF-CC2661E7876B}" dt="2023-02-02T18:21:30.220" v="57" actId="208"/>
          <ac:picMkLst>
            <pc:docMk/>
            <pc:sldMk cId="2238691964" sldId="304"/>
            <ac:picMk id="4" creationId="{D82F162E-0012-182E-71BD-934B4AE9344F}"/>
          </ac:picMkLst>
        </pc:picChg>
        <pc:picChg chg="mod">
          <ac:chgData name="Class, Caleb" userId="81c01ea6-bccc-4178-af5e-bb84e88c284b" providerId="ADAL" clId="{0360F8D6-5952-4BA9-B6FF-CC2661E7876B}" dt="2023-02-02T18:20:13.176" v="49" actId="1076"/>
          <ac:picMkLst>
            <pc:docMk/>
            <pc:sldMk cId="2238691964" sldId="304"/>
            <ac:picMk id="6" creationId="{8714FDE0-EA0E-E76C-FE4C-E2B92E5CDEE3}"/>
          </ac:picMkLst>
        </pc:picChg>
        <pc:picChg chg="mod">
          <ac:chgData name="Class, Caleb" userId="81c01ea6-bccc-4178-af5e-bb84e88c284b" providerId="ADAL" clId="{0360F8D6-5952-4BA9-B6FF-CC2661E7876B}" dt="2023-02-02T18:18:49.560" v="44" actId="1076"/>
          <ac:picMkLst>
            <pc:docMk/>
            <pc:sldMk cId="2238691964" sldId="304"/>
            <ac:picMk id="8" creationId="{D1F920F9-00A7-BEA8-3AE5-88B35DBB2FE3}"/>
          </ac:picMkLst>
        </pc:picChg>
      </pc:sldChg>
      <pc:sldChg chg="add modAnim">
        <pc:chgData name="Class, Caleb" userId="81c01ea6-bccc-4178-af5e-bb84e88c284b" providerId="ADAL" clId="{0360F8D6-5952-4BA9-B6FF-CC2661E7876B}" dt="2023-02-02T18:22:03.372" v="58"/>
        <pc:sldMkLst>
          <pc:docMk/>
          <pc:sldMk cId="2828638402" sldId="305"/>
        </pc:sldMkLst>
      </pc:sldChg>
      <pc:sldChg chg="add">
        <pc:chgData name="Class, Caleb" userId="81c01ea6-bccc-4178-af5e-bb84e88c284b" providerId="ADAL" clId="{0360F8D6-5952-4BA9-B6FF-CC2661E7876B}" dt="2023-02-02T18:17:37.583" v="40"/>
        <pc:sldMkLst>
          <pc:docMk/>
          <pc:sldMk cId="388076632" sldId="308"/>
        </pc:sldMkLst>
      </pc:sldChg>
      <pc:sldChg chg="addSp delSp modSp add mod ord">
        <pc:chgData name="Class, Caleb" userId="81c01ea6-bccc-4178-af5e-bb84e88c284b" providerId="ADAL" clId="{0360F8D6-5952-4BA9-B6FF-CC2661E7876B}" dt="2023-02-02T18:45:41.700" v="99" actId="1076"/>
        <pc:sldMkLst>
          <pc:docMk/>
          <pc:sldMk cId="1584820552" sldId="309"/>
        </pc:sldMkLst>
        <pc:spChg chg="mod">
          <ac:chgData name="Class, Caleb" userId="81c01ea6-bccc-4178-af5e-bb84e88c284b" providerId="ADAL" clId="{0360F8D6-5952-4BA9-B6FF-CC2661E7876B}" dt="2023-02-02T18:36:03.595" v="73" actId="14100"/>
          <ac:spMkLst>
            <pc:docMk/>
            <pc:sldMk cId="1584820552" sldId="309"/>
            <ac:spMk id="3" creationId="{A512673C-DF1D-9673-1D18-9777EABF10D8}"/>
          </ac:spMkLst>
        </pc:spChg>
        <pc:spChg chg="add del">
          <ac:chgData name="Class, Caleb" userId="81c01ea6-bccc-4178-af5e-bb84e88c284b" providerId="ADAL" clId="{0360F8D6-5952-4BA9-B6FF-CC2661E7876B}" dt="2023-02-02T18:17:56.038" v="42" actId="478"/>
          <ac:spMkLst>
            <pc:docMk/>
            <pc:sldMk cId="1584820552" sldId="309"/>
            <ac:spMk id="6" creationId="{ABF73FD7-A4C6-D0F5-74F3-B99A1578AE19}"/>
          </ac:spMkLst>
        </pc:spChg>
        <pc:spChg chg="add del mod">
          <ac:chgData name="Class, Caleb" userId="81c01ea6-bccc-4178-af5e-bb84e88c284b" providerId="ADAL" clId="{0360F8D6-5952-4BA9-B6FF-CC2661E7876B}" dt="2023-02-02T18:44:17.927" v="84" actId="478"/>
          <ac:spMkLst>
            <pc:docMk/>
            <pc:sldMk cId="1584820552" sldId="309"/>
            <ac:spMk id="13" creationId="{70FF07DF-4C8F-938A-E2D9-D978D15199BC}"/>
          </ac:spMkLst>
        </pc:spChg>
        <pc:spChg chg="add del mod">
          <ac:chgData name="Class, Caleb" userId="81c01ea6-bccc-4178-af5e-bb84e88c284b" providerId="ADAL" clId="{0360F8D6-5952-4BA9-B6FF-CC2661E7876B}" dt="2023-02-02T18:45:41.700" v="99" actId="1076"/>
          <ac:spMkLst>
            <pc:docMk/>
            <pc:sldMk cId="1584820552" sldId="309"/>
            <ac:spMk id="16" creationId="{84A85B2B-1FEC-FDFB-527B-D8E2A00B9223}"/>
          </ac:spMkLst>
        </pc:spChg>
        <pc:picChg chg="add del mod">
          <ac:chgData name="Class, Caleb" userId="81c01ea6-bccc-4178-af5e-bb84e88c284b" providerId="ADAL" clId="{0360F8D6-5952-4BA9-B6FF-CC2661E7876B}" dt="2023-02-02T18:36:04.601" v="75" actId="22"/>
          <ac:picMkLst>
            <pc:docMk/>
            <pc:sldMk cId="1584820552" sldId="309"/>
            <ac:picMk id="8" creationId="{61E6F354-7744-F6A8-C4C6-9C75B121B022}"/>
          </ac:picMkLst>
        </pc:picChg>
        <pc:picChg chg="add del mod modCrop">
          <ac:chgData name="Class, Caleb" userId="81c01ea6-bccc-4178-af5e-bb84e88c284b" providerId="ADAL" clId="{0360F8D6-5952-4BA9-B6FF-CC2661E7876B}" dt="2023-02-02T18:44:18.417" v="85" actId="478"/>
          <ac:picMkLst>
            <pc:docMk/>
            <pc:sldMk cId="1584820552" sldId="309"/>
            <ac:picMk id="10" creationId="{4FB1BE16-C295-6E27-8CC5-E25B33769CA3}"/>
          </ac:picMkLst>
        </pc:picChg>
        <pc:picChg chg="add del mod">
          <ac:chgData name="Class, Caleb" userId="81c01ea6-bccc-4178-af5e-bb84e88c284b" providerId="ADAL" clId="{0360F8D6-5952-4BA9-B6FF-CC2661E7876B}" dt="2023-02-02T18:44:17.927" v="84" actId="478"/>
          <ac:picMkLst>
            <pc:docMk/>
            <pc:sldMk cId="1584820552" sldId="309"/>
            <ac:picMk id="12" creationId="{41346196-7926-3442-CDF7-A9C7A65A2988}"/>
          </ac:picMkLst>
        </pc:picChg>
        <pc:picChg chg="add del mod">
          <ac:chgData name="Class, Caleb" userId="81c01ea6-bccc-4178-af5e-bb84e88c284b" providerId="ADAL" clId="{0360F8D6-5952-4BA9-B6FF-CC2661E7876B}" dt="2023-02-02T18:45:15.402" v="98" actId="1076"/>
          <ac:picMkLst>
            <pc:docMk/>
            <pc:sldMk cId="1584820552" sldId="309"/>
            <ac:picMk id="15" creationId="{D8D3A636-A03D-7949-A416-467E13CD3A71}"/>
          </ac:picMkLst>
        </pc:picChg>
        <pc:picChg chg="add del mod">
          <ac:chgData name="Class, Caleb" userId="81c01ea6-bccc-4178-af5e-bb84e88c284b" providerId="ADAL" clId="{0360F8D6-5952-4BA9-B6FF-CC2661E7876B}" dt="2023-02-02T18:45:07.724" v="94" actId="478"/>
          <ac:picMkLst>
            <pc:docMk/>
            <pc:sldMk cId="1584820552" sldId="309"/>
            <ac:picMk id="18" creationId="{051B001F-07E5-525E-AA47-54F06C6FD3E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20:12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39 159 17740,'-12'-111'368,"0"70"-1768,-3 34-913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2/2/2023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2/2/2023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2/2/2023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2/2/2023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2/2/2023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2/2/2023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netflix-and-chill-building-a-recommendation-system-in-excel-c69b33c914f4" TargetMode="External"/><Relationship Id="rId7" Type="http://schemas.openxmlformats.org/officeDocument/2006/relationships/hyperlink" Target="https://mashable.com/article/chatgpt-amazing-wro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hyperlink" Target="https://www.autonomousvehicleinternational.com/news/adas/enthusiasm-for-self-driving-cars-to-double.html" TargetMode="External"/><Relationship Id="rId4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Man_consults_with_pharmacist_(3)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Supervised and Unsupervised Learning</a:t>
            </a:r>
            <a:endParaRPr lang="en-US" sz="2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RX 319</a:t>
            </a:r>
          </a:p>
          <a:p>
            <a:r>
              <a:rPr lang="en-US"/>
              <a:t>Introduction to Healthcare Analytics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14:cNvPr>
              <p14:cNvContentPartPr/>
              <p14:nvPr/>
            </p14:nvContentPartPr>
            <p14:xfrm>
              <a:off x="13584357" y="2612442"/>
              <a:ext cx="14040" cy="57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5582" y="2603498"/>
                <a:ext cx="31239" cy="74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C0AAD5-60AD-46DC-B530-F6EB27B8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Compare and contrast artificial intelligence and machine learning.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Contrast supervised and unsupervised learning.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13B4A94E-3DAA-49D7-B25E-E1E9BA374CC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DCBC7-A725-FD39-90CB-9C63663A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“Learning from Data”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CD3F21-1932-4C9A-EA1A-4DE13F31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4158" y="5227749"/>
            <a:ext cx="979295" cy="365125"/>
          </a:xfrm>
        </p:spPr>
        <p:txBody>
          <a:bodyPr/>
          <a:lstStyle/>
          <a:p>
            <a:fld id="{82AE3374-EE90-794F-9E8A-914FB65215F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4FDE0-EA0E-E76C-FE4C-E2B92E5CD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9331"/>
            <a:ext cx="6303962" cy="2284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A72023-DC2D-B72D-C75E-83CCDE830C6E}"/>
              </a:ext>
            </a:extLst>
          </p:cNvPr>
          <p:cNvSpPr/>
          <p:nvPr/>
        </p:nvSpPr>
        <p:spPr>
          <a:xfrm>
            <a:off x="0" y="342900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>
                <a:hlinkClick r:id="rId3"/>
              </a:rPr>
              <a:t>https://towardsdatascience.com/netflix-and-chill-building-a-recommendation-system-in-excel-c69b33c914f4</a:t>
            </a:r>
            <a:r>
              <a:rPr lang="en-US" sz="140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920F9-00A7-BEA8-3AE5-88B35DBB2F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02" y="2023195"/>
            <a:ext cx="6214456" cy="29746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9D8795-B271-545E-FE7B-E5F9D6E54320}"/>
              </a:ext>
            </a:extLst>
          </p:cNvPr>
          <p:cNvSpPr/>
          <p:nvPr/>
        </p:nvSpPr>
        <p:spPr>
          <a:xfrm>
            <a:off x="5736402" y="506517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>
                <a:hlinkClick r:id="rId5"/>
              </a:rPr>
              <a:t>https://www.autonomousvehicleinternational.com/news/adas/enthusiasm-for-self-driving-cars-to-double.html</a:t>
            </a:r>
            <a:r>
              <a:rPr lang="en-US" sz="1400"/>
              <a:t> 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846F32FC-7EC4-F059-5A99-CDBB438A6BD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F162E-0012-182E-71BD-934B4AE93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49" y="4032759"/>
            <a:ext cx="7230484" cy="22101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F63916-AE97-3511-B484-52460560482B}"/>
              </a:ext>
            </a:extLst>
          </p:cNvPr>
          <p:cNvSpPr txBox="1"/>
          <p:nvPr/>
        </p:nvSpPr>
        <p:spPr>
          <a:xfrm>
            <a:off x="99065" y="6310193"/>
            <a:ext cx="61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7"/>
              </a:rPr>
              <a:t>https://mashable.com/article/chatgpt-amazing-wrong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869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95D8-B3D6-2935-6309-0A4D683B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2673C-DF1D-9673-1D18-9777EABF1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6420466" cy="5027456"/>
          </a:xfrm>
        </p:spPr>
        <p:txBody>
          <a:bodyPr/>
          <a:lstStyle/>
          <a:p>
            <a:r>
              <a:rPr lang="en-US"/>
              <a:t>“Primary care physicians spend nearly 6 hours interacting with EHR’s during and after clinic hours.”</a:t>
            </a:r>
          </a:p>
          <a:p>
            <a:r>
              <a:rPr lang="en-US"/>
              <a:t>AI can help decrease this time </a:t>
            </a:r>
            <a:r>
              <a:rPr lang="en-US">
                <a:sym typeface="Wingdings" panose="05000000000000000000" pitchFamily="2" charset="2"/>
              </a:rPr>
              <a:t> Free up time for patient care</a:t>
            </a:r>
          </a:p>
          <a:p>
            <a:r>
              <a:rPr lang="en-US" b="1">
                <a:sym typeface="Wingdings" panose="05000000000000000000" pitchFamily="2" charset="2"/>
              </a:rPr>
              <a:t>Goal</a:t>
            </a:r>
            <a:r>
              <a:rPr lang="en-US">
                <a:sym typeface="Wingdings" panose="05000000000000000000" pitchFamily="2" charset="2"/>
              </a:rPr>
              <a:t>: To provide the necessary information to experts, so they can make expert decisions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323D4-AB54-B74D-D5A5-12098D70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73FD7-A4C6-D0F5-74F3-B99A1578AE19}"/>
              </a:ext>
            </a:extLst>
          </p:cNvPr>
          <p:cNvSpPr txBox="1"/>
          <p:nvPr/>
        </p:nvSpPr>
        <p:spPr>
          <a:xfrm>
            <a:off x="0" y="6405238"/>
            <a:ext cx="7796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Source: IBM. “Improving Healthcare: The Role of Artificial Intelligence”</a:t>
            </a:r>
          </a:p>
        </p:txBody>
      </p:sp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0F89B526-8F81-72D5-8A76-D61AE186E784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 descr="Two people in a pharmacy&#10;&#10;Description automatically generated with medium confidence">
            <a:extLst>
              <a:ext uri="{FF2B5EF4-FFF2-40B4-BE49-F238E27FC236}">
                <a16:creationId xmlns:a16="http://schemas.microsoft.com/office/drawing/2014/main" id="{D8D3A636-A03D-7949-A416-467E13CD3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00659" y="2079231"/>
            <a:ext cx="3981741" cy="31853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A85B2B-1FEC-FDFB-527B-D8E2A00B9223}"/>
              </a:ext>
            </a:extLst>
          </p:cNvPr>
          <p:cNvSpPr txBox="1"/>
          <p:nvPr/>
        </p:nvSpPr>
        <p:spPr>
          <a:xfrm>
            <a:off x="8298977" y="5307524"/>
            <a:ext cx="8572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commons.wikimedia.org/wiki/File:Man_consults_with_pharmacist_(3)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584820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10B06-D93C-BFE2-C6D2-DCF5C18B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and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FE860-F808-3021-91DD-0E05637430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098708"/>
            <a:ext cx="10972799" cy="5027456"/>
          </a:xfrm>
        </p:spPr>
        <p:txBody>
          <a:bodyPr/>
          <a:lstStyle/>
          <a:p>
            <a:r>
              <a:rPr lang="en-US" sz="3200" b="1"/>
              <a:t>Artificial Intelligence (AI) </a:t>
            </a:r>
            <a:r>
              <a:rPr lang="en-US" sz="3200"/>
              <a:t>is a broad field, where scientists are trying to program computers to “think” like humans</a:t>
            </a:r>
            <a:endParaRPr lang="en-US" sz="3200" b="1"/>
          </a:p>
          <a:p>
            <a:r>
              <a:rPr lang="en-US" sz="3200" b="1"/>
              <a:t>Machine Learning (ML) </a:t>
            </a:r>
            <a:r>
              <a:rPr lang="en-US" sz="3200"/>
              <a:t>is a subfield within AI – the models that help the computer “learn”</a:t>
            </a:r>
            <a:endParaRPr lang="en-US" sz="3200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7BD61-5DAD-D145-ACB3-7BB1C142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DB3D46D7-CDFF-DFE6-63A4-91CB91EAC6DB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76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7AA1-DAD1-D2A6-FB4D-F35190D2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it “learning”?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0F8B1-2046-C848-2066-4378EB22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D6CE74-9B6D-2263-63F5-673C22B2E9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550"/>
            <a:ext cx="5384800" cy="5027613"/>
          </a:xfrm>
        </p:spPr>
        <p:txBody>
          <a:bodyPr/>
          <a:lstStyle/>
          <a:p>
            <a:r>
              <a:rPr lang="en-US"/>
              <a:t>Math, mostly</a:t>
            </a:r>
          </a:p>
          <a:p>
            <a:r>
              <a:rPr lang="en-US"/>
              <a:t>Developers have programmed methods &amp; tools that allow computers to</a:t>
            </a:r>
          </a:p>
          <a:p>
            <a:pPr lvl="1"/>
            <a:r>
              <a:rPr lang="en-US"/>
              <a:t>Recognize patterns</a:t>
            </a:r>
          </a:p>
          <a:p>
            <a:pPr lvl="1"/>
            <a:r>
              <a:rPr lang="en-US"/>
              <a:t>Predict results</a:t>
            </a:r>
          </a:p>
          <a:p>
            <a:pPr lvl="1"/>
            <a:r>
              <a:rPr lang="en-US"/>
              <a:t>Identify similarities &amp; differences</a:t>
            </a:r>
          </a:p>
          <a:p>
            <a:r>
              <a:rPr lang="en-US"/>
              <a:t>All based on the input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7DCB7D-5B2F-613E-C354-D55B4B4B84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2079426"/>
            <a:ext cx="5384800" cy="3065861"/>
          </a:xfrm>
          <a:prstGeom prst="rect">
            <a:avLst/>
          </a:prstGeom>
        </p:spPr>
      </p:pic>
      <p:sp>
        <p:nvSpPr>
          <p:cNvPr id="9" name="Slide Number Placeholder 10">
            <a:extLst>
              <a:ext uri="{FF2B5EF4-FFF2-40B4-BE49-F238E27FC236}">
                <a16:creationId xmlns:a16="http://schemas.microsoft.com/office/drawing/2014/main" id="{C1D96548-B782-9D75-320C-FC4175030027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63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28A52-E833-F1EF-419C-9E96B2B20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F25D2-E6F3-B2A9-C980-33BD4716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DD2C2C-A132-E8FD-1DB9-20FC928483EC}"/>
              </a:ext>
            </a:extLst>
          </p:cNvPr>
          <p:cNvSpPr txBox="1">
            <a:spLocks/>
          </p:cNvSpPr>
          <p:nvPr/>
        </p:nvSpPr>
        <p:spPr>
          <a:xfrm>
            <a:off x="1516424" y="1556501"/>
            <a:ext cx="4443984" cy="82391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Unsupervised Analysis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7BB4A80-E3AA-02E3-7E6B-E5A811173061}"/>
              </a:ext>
            </a:extLst>
          </p:cNvPr>
          <p:cNvSpPr txBox="1">
            <a:spLocks/>
          </p:cNvSpPr>
          <p:nvPr/>
        </p:nvSpPr>
        <p:spPr>
          <a:xfrm>
            <a:off x="1371599" y="2380413"/>
            <a:ext cx="5010631" cy="25621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Which people/things are similar to each other?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306E70F-5A4A-F64E-EC3A-2C1EB98311BB}"/>
              </a:ext>
            </a:extLst>
          </p:cNvPr>
          <p:cNvSpPr txBox="1">
            <a:spLocks/>
          </p:cNvSpPr>
          <p:nvPr/>
        </p:nvSpPr>
        <p:spPr>
          <a:xfrm>
            <a:off x="6525014" y="1562011"/>
            <a:ext cx="4443984" cy="82391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/>
              <a:t>Supervised Analysis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E9C48B4-3899-91B1-8E44-1AEBDF5270FA}"/>
              </a:ext>
            </a:extLst>
          </p:cNvPr>
          <p:cNvSpPr txBox="1">
            <a:spLocks/>
          </p:cNvSpPr>
          <p:nvPr/>
        </p:nvSpPr>
        <p:spPr>
          <a:xfrm>
            <a:off x="6525014" y="2380413"/>
            <a:ext cx="4443984" cy="25621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Can we predict a result based on features?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3DCB0A-FFB2-E72A-4B07-CA63DD4A8C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17"/>
          <a:stretch/>
        </p:blipFill>
        <p:spPr>
          <a:xfrm>
            <a:off x="1371600" y="3403885"/>
            <a:ext cx="4733632" cy="307744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7F886C0-18D6-9E8E-3F1B-638064819B79}"/>
              </a:ext>
            </a:extLst>
          </p:cNvPr>
          <p:cNvGrpSpPr/>
          <p:nvPr/>
        </p:nvGrpSpPr>
        <p:grpSpPr>
          <a:xfrm>
            <a:off x="6972640" y="3587173"/>
            <a:ext cx="3603095" cy="2635504"/>
            <a:chOff x="6972640" y="3587173"/>
            <a:chExt cx="3603095" cy="263550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20B7B70-AC13-87F3-1BDE-027B211B4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9639" y="3587173"/>
              <a:ext cx="3326096" cy="235850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9ACB4E-59AC-5E04-9FCB-FC9FC843B809}"/>
                </a:ext>
              </a:extLst>
            </p:cNvPr>
            <p:cNvSpPr txBox="1"/>
            <p:nvPr/>
          </p:nvSpPr>
          <p:spPr>
            <a:xfrm>
              <a:off x="8506101" y="5945678"/>
              <a:ext cx="8131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rPr>
                <a:t>Feature 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49BAA2-6911-A3D9-946E-E6A5B4B7B2B7}"/>
                </a:ext>
              </a:extLst>
            </p:cNvPr>
            <p:cNvSpPr txBox="1"/>
            <p:nvPr/>
          </p:nvSpPr>
          <p:spPr>
            <a:xfrm rot="16200000">
              <a:off x="6704554" y="4627925"/>
              <a:ext cx="8131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rPr>
                <a:t>Feature 2</a:t>
              </a:r>
            </a:p>
          </p:txBody>
        </p:sp>
      </p:grp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B6D2A1ED-BAA9-646F-9228-CEE9707215EE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92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Supervised and Unsupervised Learning</vt:lpstr>
      <vt:lpstr>Learning Objectives</vt:lpstr>
      <vt:lpstr>“Learning from Data”</vt:lpstr>
      <vt:lpstr>But why?</vt:lpstr>
      <vt:lpstr>Machine Learning and Artificial Intelligence</vt:lpstr>
      <vt:lpstr>How is it “learning”?</vt:lpstr>
      <vt:lpstr>Types of 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revision>1</cp:revision>
  <dcterms:created xsi:type="dcterms:W3CDTF">2022-04-15T15:55:21Z</dcterms:created>
  <dcterms:modified xsi:type="dcterms:W3CDTF">2023-02-02T20:06:38Z</dcterms:modified>
</cp:coreProperties>
</file>